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6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5F51F7-B195-40F6-9F04-AB183665F9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3DDF17-D56E-4EEB-A5D6-D1D1E7EA9B25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9AB7A5-FBFE-4C97-A81D-E38130F43622}" type="slidenum">
              <a:rPr lang="en-US"/>
              <a:pPr/>
              <a:t>5</a:t>
            </a:fld>
            <a:endParaRPr lang="en-US"/>
          </a:p>
        </p:txBody>
      </p:sp>
      <p:sp>
        <p:nvSpPr>
          <p:cNvPr id="428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6EE682-2A30-400B-BD17-1E74125B9197}" type="slidenum">
              <a:rPr lang="en-US"/>
              <a:pPr/>
              <a:t>6</a:t>
            </a:fld>
            <a:endParaRPr lang="en-US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4EB68-46E9-46EC-97E5-B187A1EBFD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76CEC-9411-40D7-8171-FC3B683754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8D3B3-5919-438B-99E4-B68392B99C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592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AC8BB157-2C27-414F-97B8-23B848745D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2C6D3-FAFC-4F38-A817-ABD1036D22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00495-2B5D-482D-84E1-2BDDD46AB7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F91AA-8F45-4014-91E1-56E412577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B6FC1B-674C-425F-9E2C-4C3CAE7DB2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DC5AD-7495-4C1B-B8B7-12A5D6E803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52A6B-ED49-49B3-B34B-DEE162DF35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D17B4-9E42-484C-A625-9E55E3A1A1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23C7C-D0CE-42D6-A6C0-A4F263BF95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59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E2E4232-F412-4BF8-B4A4-AB6CCC1306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WINDOWS </a:t>
            </a:r>
            <a:r>
              <a:rPr lang="sr-Latn-CS" smtClean="0"/>
              <a:t>7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Назив предмета:</a:t>
            </a:r>
            <a:r>
              <a:rPr lang="sr-Latn-CS" sz="1400" b="1"/>
              <a:t>  	</a:t>
            </a:r>
            <a:r>
              <a:rPr lang="sr-Cyrl-CS" sz="1400" b="1" smtClean="0"/>
              <a:t>БАЗИЧНЕ </a:t>
            </a:r>
            <a:r>
              <a:rPr lang="sr-Cyrl-CS" sz="1400" b="1" smtClean="0"/>
              <a:t>ВЕШТИНЕ У ИНФОРМАТИЦИ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Предавање бр. 04</a:t>
            </a:r>
            <a:r>
              <a:rPr lang="sr-Latn-CS" sz="1400" b="1"/>
              <a:t> 	</a:t>
            </a:r>
            <a:r>
              <a:rPr lang="sr-Cyrl-CS" sz="1400" b="1"/>
              <a:t>Час</a:t>
            </a:r>
            <a:r>
              <a:rPr lang="sr-Latn-CS" sz="1400" b="1"/>
              <a:t>: 0</a:t>
            </a:r>
            <a:r>
              <a:rPr lang="sr-Cyrl-CS" sz="1400" b="1"/>
              <a:t>1 и 02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Наставна јединица: 	</a:t>
            </a:r>
            <a:r>
              <a:rPr lang="ru-RU" sz="1400" b="1"/>
              <a:t>Windows </a:t>
            </a:r>
            <a:r>
              <a:rPr lang="sr-Latn-RS" sz="1400" b="1" smtClean="0"/>
              <a:t>7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Тематске јединице: 	</a:t>
            </a:r>
            <a:r>
              <a:rPr lang="ru-RU" sz="1400" b="1"/>
              <a:t>Основе оперативног система Windows </a:t>
            </a:r>
            <a:r>
              <a:rPr lang="sr-Latn-RS" sz="1400" b="1" smtClean="0"/>
              <a:t>7 (</a:t>
            </a:r>
            <a:r>
              <a:rPr lang="sr-Cyrl-RS" sz="1400" b="1" smtClean="0"/>
              <a:t>наставак)</a:t>
            </a:r>
            <a:r>
              <a:rPr lang="ru-RU" sz="1400" b="1" smtClean="0"/>
              <a:t>.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/>
              <a:t>Припремио</a:t>
            </a:r>
            <a:r>
              <a:rPr lang="sr-Latn-CS" sz="1400"/>
              <a:t>: 	</a:t>
            </a:r>
            <a:r>
              <a:rPr lang="sr-Cyrl-CS" sz="1400" b="1" i="1"/>
              <a:t>Проф.</a:t>
            </a:r>
            <a:r>
              <a:rPr lang="sr-Latn-CS" sz="1400" b="1" i="1"/>
              <a:t> др Небојша Здравковић</a:t>
            </a:r>
            <a:endParaRPr lang="en-US" sz="1400" b="1" i="1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949325" y="3285066"/>
            <a:ext cx="2826808" cy="264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</a:t>
            </a:r>
            <a:r>
              <a:rPr lang="ru-RU" sz="1000" smtClean="0"/>
              <a:t>201</a:t>
            </a:r>
            <a:r>
              <a:rPr lang="sr-Latn-RS" sz="1000" smtClean="0"/>
              <a:t>8</a:t>
            </a:r>
            <a:r>
              <a:rPr lang="ru-RU" sz="1000" smtClean="0"/>
              <a:t> </a:t>
            </a:r>
            <a:r>
              <a:rPr lang="ru-RU" sz="1000"/>
              <a:t>– Факултет медицинских наука Универзитета у Крагујевцу. Копирање и умножавање није дозвољено.</a:t>
            </a:r>
            <a:endParaRPr lang="en-US" sz="1000"/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Ручно пребројавање фајлова</a:t>
            </a:r>
          </a:p>
        </p:txBody>
      </p:sp>
      <p:sp>
        <p:nvSpPr>
          <p:cNvPr id="1679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679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EDF1141-C66E-4172-97BE-08485392DFA9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167941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30513" y="1400175"/>
            <a:ext cx="3816350" cy="5000625"/>
          </a:xfrm>
        </p:spPr>
      </p:pic>
      <p:sp>
        <p:nvSpPr>
          <p:cNvPr id="16794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Приказ колона са додатним детаљима о фајловима</a:t>
            </a:r>
            <a:endParaRPr lang="en-US"/>
          </a:p>
        </p:txBody>
      </p:sp>
      <p:sp>
        <p:nvSpPr>
          <p:cNvPr id="1689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68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522D4B-D00A-44E1-82A0-4E338CC3BBA8}" type="slidenum">
              <a:rPr lang="en-US" smtClean="0"/>
              <a:pPr/>
              <a:t>11</a:t>
            </a:fld>
            <a:endParaRPr lang="en-US" smtClean="0"/>
          </a:p>
        </p:txBody>
      </p:sp>
      <p:pic>
        <p:nvPicPr>
          <p:cNvPr id="168965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773238"/>
            <a:ext cx="8229600" cy="4248150"/>
          </a:xfrm>
        </p:spPr>
      </p:pic>
      <p:sp>
        <p:nvSpPr>
          <p:cNvPr id="16896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Додавање нових колона са подацима о фајловима</a:t>
            </a:r>
            <a:endParaRPr lang="en-US" smtClean="0"/>
          </a:p>
        </p:txBody>
      </p:sp>
      <p:sp>
        <p:nvSpPr>
          <p:cNvPr id="1699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699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7278ACF-B24F-4C32-ABF7-4CD2BC094FCA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169989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413" y="1484313"/>
            <a:ext cx="4321175" cy="4681537"/>
          </a:xfrm>
        </p:spPr>
      </p:pic>
      <p:sp>
        <p:nvSpPr>
          <p:cNvPr id="16999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Сортирање фајлова</a:t>
            </a:r>
          </a:p>
        </p:txBody>
      </p:sp>
      <p:sp>
        <p:nvSpPr>
          <p:cNvPr id="1710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710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5BCF02-5860-4638-B01D-FB0C4D617C27}" type="slidenum">
              <a:rPr lang="en-US" smtClean="0"/>
              <a:pPr/>
              <a:t>13</a:t>
            </a:fld>
            <a:endParaRPr lang="en-US" smtClean="0"/>
          </a:p>
        </p:txBody>
      </p:sp>
      <p:pic>
        <p:nvPicPr>
          <p:cNvPr id="171013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9538" y="1450975"/>
            <a:ext cx="7164387" cy="2047875"/>
          </a:xfrm>
        </p:spPr>
      </p:pic>
      <p:pic>
        <p:nvPicPr>
          <p:cNvPr id="171014" name="Picture 6" descr="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3865563"/>
            <a:ext cx="6516687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5" name="TextBox 7"/>
          <p:cNvSpPr txBox="1">
            <a:spLocks noChangeArrowheads="1"/>
          </p:cNvSpPr>
          <p:nvPr/>
        </p:nvSpPr>
        <p:spPr bwMode="auto">
          <a:xfrm>
            <a:off x="250825" y="3500438"/>
            <a:ext cx="1873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Растући низ</a:t>
            </a:r>
          </a:p>
        </p:txBody>
      </p:sp>
      <p:sp>
        <p:nvSpPr>
          <p:cNvPr id="171016" name="TextBox 8"/>
          <p:cNvSpPr txBox="1">
            <a:spLocks noChangeArrowheads="1"/>
          </p:cNvSpPr>
          <p:nvPr/>
        </p:nvSpPr>
        <p:spPr bwMode="auto">
          <a:xfrm>
            <a:off x="3059113" y="5732463"/>
            <a:ext cx="1657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Опадајући низ</a:t>
            </a:r>
          </a:p>
        </p:txBody>
      </p:sp>
      <p:sp>
        <p:nvSpPr>
          <p:cNvPr id="17101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Промена назива датотека и директоријума</a:t>
            </a:r>
            <a:endParaRPr lang="en-US"/>
          </a:p>
        </p:txBody>
      </p:sp>
      <p:sp>
        <p:nvSpPr>
          <p:cNvPr id="1710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710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5BCF02-5860-4638-B01D-FB0C4D617C27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7101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1" name="Picture 10" descr="Description: 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214" y="1441239"/>
            <a:ext cx="4362120" cy="4959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Content Placeholder 11" descr="Description: 0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6309" y="2492597"/>
            <a:ext cx="2296158" cy="123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програма за отварање фајла</a:t>
            </a:r>
            <a:endParaRPr lang="en-US"/>
          </a:p>
        </p:txBody>
      </p:sp>
      <p:sp>
        <p:nvSpPr>
          <p:cNvPr id="17203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720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7F7B85-73AD-4C37-B456-838EE3CF070A}" type="slidenum">
              <a:rPr lang="en-US" smtClean="0"/>
              <a:pPr/>
              <a:t>15</a:t>
            </a:fld>
            <a:endParaRPr lang="en-US" smtClean="0"/>
          </a:p>
        </p:txBody>
      </p:sp>
      <p:pic>
        <p:nvPicPr>
          <p:cNvPr id="172037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412875"/>
            <a:ext cx="8496300" cy="4608513"/>
          </a:xfrm>
        </p:spPr>
      </p:pic>
      <p:sp>
        <p:nvSpPr>
          <p:cNvPr id="17203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itle 1"/>
          <p:cNvSpPr>
            <a:spLocks noGrp="1"/>
          </p:cNvSpPr>
          <p:nvPr>
            <p:ph type="title"/>
          </p:nvPr>
        </p:nvSpPr>
        <p:spPr>
          <a:xfrm>
            <a:off x="425450" y="79375"/>
            <a:ext cx="8261350" cy="1143000"/>
          </a:xfrm>
        </p:spPr>
        <p:txBody>
          <a:bodyPr/>
          <a:lstStyle/>
          <a:p>
            <a:pPr eaLnBrk="1" hangingPunct="1"/>
            <a:r>
              <a:rPr lang="en-US" sz="2800" smtClean="0"/>
              <a:t>Селектовање фајлова </a:t>
            </a:r>
            <a:r>
              <a:rPr lang="sr-Cyrl-RS" sz="2800" smtClean="0"/>
              <a:t>који нису један поред другог </a:t>
            </a:r>
            <a:r>
              <a:rPr lang="en-US" sz="2800" smtClean="0"/>
              <a:t>(Ctrl+одабир), њихово копирање (Ctrl+C) и лепљење (Ctrl+V)</a:t>
            </a:r>
          </a:p>
        </p:txBody>
      </p:sp>
      <p:sp>
        <p:nvSpPr>
          <p:cNvPr id="1730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730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B48FC4-D2C9-4C74-A89D-3A6937D36408}" type="slidenum">
              <a:rPr lang="en-US" smtClean="0"/>
              <a:pPr/>
              <a:t>16</a:t>
            </a:fld>
            <a:endParaRPr lang="en-US" smtClean="0"/>
          </a:p>
        </p:txBody>
      </p:sp>
      <p:pic>
        <p:nvPicPr>
          <p:cNvPr id="173061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52563" y="1600200"/>
            <a:ext cx="6238875" cy="4525963"/>
          </a:xfrm>
        </p:spPr>
      </p:pic>
      <p:sp>
        <p:nvSpPr>
          <p:cNvPr id="1730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000" smtClean="0"/>
              <a:t>Опције за копирање код већ присутних истоимених фајлова у задатом фолдеру</a:t>
            </a:r>
          </a:p>
        </p:txBody>
      </p:sp>
      <p:sp>
        <p:nvSpPr>
          <p:cNvPr id="17408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740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66E95C-1E3C-49E3-B71F-F899635208EA}" type="slidenum">
              <a:rPr lang="en-US" smtClean="0"/>
              <a:pPr/>
              <a:t>17</a:t>
            </a:fld>
            <a:endParaRPr lang="en-US" smtClean="0"/>
          </a:p>
        </p:txBody>
      </p:sp>
      <p:pic>
        <p:nvPicPr>
          <p:cNvPr id="174085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2333" y="1498600"/>
            <a:ext cx="4546600" cy="4732867"/>
          </a:xfrm>
        </p:spPr>
      </p:pic>
      <p:sp>
        <p:nvSpPr>
          <p:cNvPr id="17408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 l="36725" t="17918" r="51843" b="43859"/>
          <a:stretch>
            <a:fillRect/>
          </a:stretch>
        </p:blipFill>
        <p:spPr bwMode="auto">
          <a:xfrm>
            <a:off x="530704" y="1476001"/>
            <a:ext cx="3109963" cy="4687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Нарезивање дискова</a:t>
            </a:r>
          </a:p>
        </p:txBody>
      </p:sp>
      <p:sp>
        <p:nvSpPr>
          <p:cNvPr id="17510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751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82D6421-1955-43CE-9639-ECC02E0EB96F}" type="slidenum">
              <a:rPr lang="en-US" smtClean="0"/>
              <a:pPr/>
              <a:t>18</a:t>
            </a:fld>
            <a:endParaRPr lang="en-US" smtClean="0"/>
          </a:p>
        </p:txBody>
      </p:sp>
      <p:pic>
        <p:nvPicPr>
          <p:cNvPr id="175109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27713" y="1509713"/>
            <a:ext cx="1439862" cy="576262"/>
          </a:xfrm>
        </p:spPr>
      </p:pic>
      <p:pic>
        <p:nvPicPr>
          <p:cNvPr id="1751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447" y="1379538"/>
            <a:ext cx="439261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11" name="Picture 7" descr="https://bd23.https.cdn.softlayer.net/80BD23/142.4.51.106/blog/wp-content/uploads/2006/09/iso-tools-window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8467" y="2314575"/>
            <a:ext cx="37846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11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Picture 8" descr="Description: http://www.ofzenandcomputing.com/media/burn-files-cd-dvd-windows7/burn-disc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707" y="3595159"/>
            <a:ext cx="347472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Брисање фајлова</a:t>
            </a:r>
          </a:p>
        </p:txBody>
      </p:sp>
      <p:sp>
        <p:nvSpPr>
          <p:cNvPr id="1761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761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6D8F50-9000-45A0-A611-7989EAAC9BF9}" type="slidenum">
              <a:rPr lang="en-US" smtClean="0"/>
              <a:pPr/>
              <a:t>19</a:t>
            </a:fld>
            <a:endParaRPr lang="en-US" smtClean="0"/>
          </a:p>
        </p:txBody>
      </p:sp>
      <p:pic>
        <p:nvPicPr>
          <p:cNvPr id="176133" name="Content Placeholder 5" descr="fdgd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1863" y="4365625"/>
            <a:ext cx="1296987" cy="1112838"/>
          </a:xfrm>
        </p:spPr>
      </p:pic>
      <p:pic>
        <p:nvPicPr>
          <p:cNvPr id="1761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46238"/>
            <a:ext cx="521970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135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Подешавање опција за приказ фолдера</a:t>
            </a:r>
            <a:endParaRPr lang="en-US"/>
          </a:p>
        </p:txBody>
      </p:sp>
      <p:sp>
        <p:nvSpPr>
          <p:cNvPr id="1628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628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7A9F46-7942-4480-B3B5-E83B467B0894}" type="slidenum">
              <a:rPr lang="en-US" smtClean="0"/>
              <a:pPr/>
              <a:t>2</a:t>
            </a:fld>
            <a:endParaRPr lang="en-US" smtClean="0"/>
          </a:p>
        </p:txBody>
      </p:sp>
      <p:pic>
        <p:nvPicPr>
          <p:cNvPr id="162821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0" y="1387475"/>
            <a:ext cx="4843992" cy="4928658"/>
          </a:xfrm>
        </p:spPr>
      </p:pic>
      <p:sp>
        <p:nvSpPr>
          <p:cNvPr id="16282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 l="36864" t="23700" r="51581" b="43724"/>
          <a:stretch>
            <a:fillRect/>
          </a:stretch>
        </p:blipFill>
        <p:spPr bwMode="auto">
          <a:xfrm>
            <a:off x="744249" y="2294908"/>
            <a:ext cx="2532352" cy="3428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Враћање обрисаних фајлова</a:t>
            </a:r>
          </a:p>
        </p:txBody>
      </p:sp>
      <p:sp>
        <p:nvSpPr>
          <p:cNvPr id="1771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771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3AFC19-3CEE-4555-B58D-A9993F41C305}" type="slidenum">
              <a:rPr lang="en-US" smtClean="0"/>
              <a:pPr/>
              <a:t>20</a:t>
            </a:fld>
            <a:endParaRPr lang="en-US" smtClean="0"/>
          </a:p>
        </p:txBody>
      </p:sp>
      <p:pic>
        <p:nvPicPr>
          <p:cNvPr id="177157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557338"/>
            <a:ext cx="8229600" cy="4248150"/>
          </a:xfrm>
        </p:spPr>
      </p:pic>
      <p:sp>
        <p:nvSpPr>
          <p:cNvPr id="17715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Пражњење канте за отпатке</a:t>
            </a:r>
          </a:p>
        </p:txBody>
      </p:sp>
      <p:sp>
        <p:nvSpPr>
          <p:cNvPr id="17817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781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7ACB71-2978-4D60-8320-B041A98A1C32}" type="slidenum">
              <a:rPr lang="en-US" smtClean="0"/>
              <a:pPr/>
              <a:t>21</a:t>
            </a:fld>
            <a:endParaRPr lang="en-US" smtClean="0"/>
          </a:p>
        </p:txBody>
      </p:sp>
      <p:pic>
        <p:nvPicPr>
          <p:cNvPr id="178181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87675" y="2205038"/>
            <a:ext cx="3313113" cy="2663825"/>
          </a:xfrm>
        </p:spPr>
      </p:pic>
      <p:pic>
        <p:nvPicPr>
          <p:cNvPr id="178182" name="Content Placeholder 5" descr="fdgd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700213"/>
            <a:ext cx="18002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8183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канте за отпатке</a:t>
            </a:r>
          </a:p>
        </p:txBody>
      </p:sp>
      <p:sp>
        <p:nvSpPr>
          <p:cNvPr id="1792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792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F8BF69-B4CE-4E8E-B6BA-836B124823D6}" type="slidenum">
              <a:rPr lang="en-US" smtClean="0"/>
              <a:pPr/>
              <a:t>22</a:t>
            </a:fld>
            <a:endParaRPr lang="en-US" smtClean="0"/>
          </a:p>
        </p:txBody>
      </p:sp>
      <p:pic>
        <p:nvPicPr>
          <p:cNvPr id="179205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975" y="1628775"/>
            <a:ext cx="4608513" cy="4537075"/>
          </a:xfrm>
        </p:spPr>
      </p:pic>
      <p:sp>
        <p:nvSpPr>
          <p:cNvPr id="1792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Претрага из старт менија</a:t>
            </a:r>
          </a:p>
        </p:txBody>
      </p:sp>
      <p:sp>
        <p:nvSpPr>
          <p:cNvPr id="1812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12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39A77A-9C77-46B1-A6C0-DF338882050D}" type="slidenum">
              <a:rPr lang="en-US" smtClean="0"/>
              <a:pPr/>
              <a:t>23</a:t>
            </a:fld>
            <a:endParaRPr lang="en-US" smtClean="0"/>
          </a:p>
        </p:txBody>
      </p:sp>
      <p:pic>
        <p:nvPicPr>
          <p:cNvPr id="181253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 t="2362"/>
          <a:stretch>
            <a:fillRect/>
          </a:stretch>
        </p:blipFill>
        <p:spPr>
          <a:xfrm>
            <a:off x="4605867" y="1811865"/>
            <a:ext cx="4187824" cy="3937001"/>
          </a:xfrm>
        </p:spPr>
      </p:pic>
      <p:sp>
        <p:nvSpPr>
          <p:cNvPr id="18125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7" name="Picture 6" descr="Description: 0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2" y="1808834"/>
            <a:ext cx="4405290" cy="391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mtClean="0"/>
              <a:t>Отварање прозора за детаљнију претрагу</a:t>
            </a:r>
            <a:endParaRPr lang="en-US"/>
          </a:p>
        </p:txBody>
      </p:sp>
      <p:sp>
        <p:nvSpPr>
          <p:cNvPr id="1802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02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1D79D6-6FB2-4B7B-89F8-58D346832551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8023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/>
          <a:srcRect r="16824"/>
          <a:stretch>
            <a:fillRect/>
          </a:stretch>
        </p:blipFill>
        <p:spPr bwMode="auto">
          <a:xfrm>
            <a:off x="1509423" y="1491456"/>
            <a:ext cx="5661844" cy="489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/>
              <a:t>Control </a:t>
            </a:r>
            <a:r>
              <a:rPr lang="sr-Cyrl-RS" smtClean="0"/>
              <a:t>Panel </a:t>
            </a:r>
            <a:r>
              <a:rPr lang="en-US" smtClean="0"/>
              <a:t>&gt; </a:t>
            </a:r>
            <a:r>
              <a:rPr lang="sr-Cyrl-RS" smtClean="0"/>
              <a:t>Change </a:t>
            </a:r>
            <a:r>
              <a:rPr lang="sr-Cyrl-RS"/>
              <a:t>how Windows Searches</a:t>
            </a:r>
            <a:endParaRPr lang="en-US"/>
          </a:p>
        </p:txBody>
      </p:sp>
      <p:sp>
        <p:nvSpPr>
          <p:cNvPr id="1802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02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1D79D6-6FB2-4B7B-89F8-58D346832551}" type="slidenum">
              <a:rPr lang="en-US" smtClean="0"/>
              <a:pPr/>
              <a:t>25</a:t>
            </a:fld>
            <a:endParaRPr lang="en-US" smtClean="0"/>
          </a:p>
        </p:txBody>
      </p:sp>
      <p:pic>
        <p:nvPicPr>
          <p:cNvPr id="180229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9075" y="1349375"/>
            <a:ext cx="5832475" cy="4968875"/>
          </a:xfrm>
        </p:spPr>
      </p:pic>
      <p:sp>
        <p:nvSpPr>
          <p:cNvPr id="18023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 l="72809" t="33578" r="12007" b="55354"/>
          <a:stretch>
            <a:fillRect/>
          </a:stretch>
        </p:blipFill>
        <p:spPr bwMode="auto">
          <a:xfrm>
            <a:off x="6174523" y="2950153"/>
            <a:ext cx="2825544" cy="116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Опције напредне претраге</a:t>
            </a:r>
          </a:p>
        </p:txBody>
      </p:sp>
      <p:sp>
        <p:nvSpPr>
          <p:cNvPr id="18227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22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1612433-2F14-44A9-9FE9-257BC4FFC205}" type="slidenum">
              <a:rPr lang="en-US" smtClean="0"/>
              <a:pPr/>
              <a:t>26</a:t>
            </a:fld>
            <a:endParaRPr lang="en-US" smtClean="0"/>
          </a:p>
        </p:txBody>
      </p:sp>
      <p:pic>
        <p:nvPicPr>
          <p:cNvPr id="182277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417638"/>
            <a:ext cx="8642350" cy="4895850"/>
          </a:xfrm>
        </p:spPr>
      </p:pic>
      <p:sp>
        <p:nvSpPr>
          <p:cNvPr id="18227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Недавно коришћени фајлови - приказ</a:t>
            </a:r>
            <a:endParaRPr lang="en-US"/>
          </a:p>
        </p:txBody>
      </p:sp>
      <p:sp>
        <p:nvSpPr>
          <p:cNvPr id="1832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33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A70544D-F9F6-441F-8748-779C6852A6CA}" type="slidenum">
              <a:rPr lang="en-US" smtClean="0"/>
              <a:pPr/>
              <a:t>27</a:t>
            </a:fld>
            <a:endParaRPr lang="en-US" smtClean="0"/>
          </a:p>
        </p:txBody>
      </p:sp>
      <p:pic>
        <p:nvPicPr>
          <p:cNvPr id="183301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87046" y="1548342"/>
            <a:ext cx="4897437" cy="4679950"/>
          </a:xfrm>
        </p:spPr>
      </p:pic>
      <p:sp>
        <p:nvSpPr>
          <p:cNvPr id="18330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mtClean="0"/>
              <a:t>Опције за приказивање недавно коришћених фајлова</a:t>
            </a:r>
            <a:endParaRPr lang="en-US"/>
          </a:p>
        </p:txBody>
      </p:sp>
      <p:sp>
        <p:nvSpPr>
          <p:cNvPr id="1843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43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8AF413E-4091-4231-8D10-99136C3625A9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8432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2258" y="1443831"/>
            <a:ext cx="4621741" cy="494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 t="93382" r="86116"/>
          <a:stretch>
            <a:fillRect/>
          </a:stretch>
        </p:blipFill>
        <p:spPr bwMode="auto">
          <a:xfrm>
            <a:off x="911554" y="3445933"/>
            <a:ext cx="1713111" cy="63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Недавно коришћени фајлови - подешавања</a:t>
            </a:r>
            <a:endParaRPr lang="en-US"/>
          </a:p>
        </p:txBody>
      </p:sp>
      <p:sp>
        <p:nvSpPr>
          <p:cNvPr id="1843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43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8AF413E-4091-4231-8D10-99136C3625A9}" type="slidenum">
              <a:rPr lang="en-US" smtClean="0"/>
              <a:pPr/>
              <a:t>29</a:t>
            </a:fld>
            <a:endParaRPr lang="en-US" smtClean="0"/>
          </a:p>
        </p:txBody>
      </p:sp>
      <p:pic>
        <p:nvPicPr>
          <p:cNvPr id="184325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413" y="1412875"/>
            <a:ext cx="4537075" cy="4824413"/>
          </a:xfrm>
        </p:spPr>
      </p:pic>
      <p:sp>
        <p:nvSpPr>
          <p:cNvPr id="18432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приказа скривених података и екстензија фајлова</a:t>
            </a:r>
            <a:endParaRPr lang="en-US"/>
          </a:p>
        </p:txBody>
      </p:sp>
      <p:sp>
        <p:nvSpPr>
          <p:cNvPr id="163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44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6384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7F250E-808A-48E7-B3AE-5E9DCB94A572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16384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412875"/>
            <a:ext cx="4161895" cy="49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7" name="Date Placeholder 6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Компресовање фајлова</a:t>
            </a:r>
          </a:p>
        </p:txBody>
      </p:sp>
      <p:sp>
        <p:nvSpPr>
          <p:cNvPr id="185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85348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53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51A8C4-8773-46D8-A4CD-ED588ABB2E62}" type="slidenum">
              <a:rPr lang="en-US" smtClean="0"/>
              <a:pPr/>
              <a:t>30</a:t>
            </a:fld>
            <a:endParaRPr lang="en-US" smtClean="0"/>
          </a:p>
        </p:txBody>
      </p:sp>
      <p:pic>
        <p:nvPicPr>
          <p:cNvPr id="185350" name="Picture 5" descr="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341438"/>
            <a:ext cx="76327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5351" name="Date Placeholder 6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Компресовање фајлова – опцијом: </a:t>
            </a:r>
            <a:r>
              <a:rPr lang="en-US" smtClean="0"/>
              <a:t>Send to</a:t>
            </a:r>
            <a:endParaRPr lang="en-US"/>
          </a:p>
        </p:txBody>
      </p:sp>
      <p:sp>
        <p:nvSpPr>
          <p:cNvPr id="18637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63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D652C6E-FB16-4292-AD31-DAC254C3A826}" type="slidenum">
              <a:rPr lang="en-US" smtClean="0"/>
              <a:pPr/>
              <a:t>31</a:t>
            </a:fld>
            <a:endParaRPr lang="en-US" smtClean="0"/>
          </a:p>
        </p:txBody>
      </p:sp>
      <p:pic>
        <p:nvPicPr>
          <p:cNvPr id="186373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050" y="1412875"/>
            <a:ext cx="4856163" cy="4857750"/>
          </a:xfrm>
        </p:spPr>
      </p:pic>
      <p:sp>
        <p:nvSpPr>
          <p:cNvPr id="18637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Декомпресовање фајлова</a:t>
            </a:r>
          </a:p>
        </p:txBody>
      </p:sp>
      <p:sp>
        <p:nvSpPr>
          <p:cNvPr id="1873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73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05804CA-BC0C-4BCD-8833-3E28E4BCA126}" type="slidenum">
              <a:rPr lang="en-US" smtClean="0"/>
              <a:pPr/>
              <a:t>32</a:t>
            </a:fld>
            <a:endParaRPr lang="en-US" smtClean="0"/>
          </a:p>
        </p:txBody>
      </p:sp>
      <p:pic>
        <p:nvPicPr>
          <p:cNvPr id="187397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412875"/>
            <a:ext cx="7075487" cy="4781550"/>
          </a:xfrm>
        </p:spPr>
      </p:pic>
      <p:sp>
        <p:nvSpPr>
          <p:cNvPr id="18739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Декомпресовање фајлова – без отварања зипованог фолдера</a:t>
            </a:r>
            <a:endParaRPr lang="en-US"/>
          </a:p>
        </p:txBody>
      </p:sp>
      <p:sp>
        <p:nvSpPr>
          <p:cNvPr id="1884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84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CD4094E-AD06-4573-8D2E-C9F900B27A85}" type="slidenum">
              <a:rPr lang="en-US" smtClean="0"/>
              <a:pPr/>
              <a:t>33</a:t>
            </a:fld>
            <a:endParaRPr lang="en-US" smtClean="0"/>
          </a:p>
        </p:txBody>
      </p:sp>
      <p:pic>
        <p:nvPicPr>
          <p:cNvPr id="188421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412875"/>
            <a:ext cx="6626225" cy="4824413"/>
          </a:xfrm>
        </p:spPr>
      </p:pic>
      <p:sp>
        <p:nvSpPr>
          <p:cNvPr id="18842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14300"/>
            <a:ext cx="86423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Штампање – приказ активног уређаја</a:t>
            </a:r>
            <a:endParaRPr lang="en-US"/>
          </a:p>
        </p:txBody>
      </p:sp>
      <p:sp>
        <p:nvSpPr>
          <p:cNvPr id="1894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894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861AAE-E56A-43F6-AA47-4EF9F6A281D3}" type="slidenum">
              <a:rPr lang="en-US" smtClean="0"/>
              <a:pPr/>
              <a:t>34</a:t>
            </a:fld>
            <a:endParaRPr lang="en-US" smtClean="0"/>
          </a:p>
        </p:txBody>
      </p:sp>
      <p:pic>
        <p:nvPicPr>
          <p:cNvPr id="189445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514475"/>
            <a:ext cx="7705725" cy="4819650"/>
          </a:xfrm>
        </p:spPr>
      </p:pic>
      <p:sp>
        <p:nvSpPr>
          <p:cNvPr id="18944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0175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Опције за штампање – пример </a:t>
            </a:r>
            <a:r>
              <a:rPr lang="en-US" smtClean="0"/>
              <a:t>MS Word</a:t>
            </a:r>
            <a:endParaRPr lang="en-US"/>
          </a:p>
        </p:txBody>
      </p:sp>
      <p:sp>
        <p:nvSpPr>
          <p:cNvPr id="1904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904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E5F013-18FE-41A2-B59A-88FA424C64F4}" type="slidenum">
              <a:rPr lang="en-US" smtClean="0"/>
              <a:pPr/>
              <a:t>35</a:t>
            </a:fld>
            <a:endParaRPr lang="en-US" smtClean="0"/>
          </a:p>
        </p:txBody>
      </p:sp>
      <p:pic>
        <p:nvPicPr>
          <p:cNvPr id="190469" name="Content Placeholder 5" descr="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4438" y="1387475"/>
            <a:ext cx="4535487" cy="4968875"/>
          </a:xfrm>
        </p:spPr>
      </p:pic>
      <p:sp>
        <p:nvSpPr>
          <p:cNvPr id="1904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Опције штампања</a:t>
            </a:r>
          </a:p>
        </p:txBody>
      </p:sp>
      <p:sp>
        <p:nvSpPr>
          <p:cNvPr id="1914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914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EA8A64F-10EC-4CD1-8D75-FD7507A7684F}" type="slidenum">
              <a:rPr lang="en-US" smtClean="0"/>
              <a:pPr/>
              <a:t>36</a:t>
            </a:fld>
            <a:endParaRPr lang="en-US" smtClean="0"/>
          </a:p>
        </p:txBody>
      </p:sp>
      <p:pic>
        <p:nvPicPr>
          <p:cNvPr id="191493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2538" y="1387475"/>
            <a:ext cx="6916737" cy="4894263"/>
          </a:xfrm>
        </p:spPr>
      </p:pic>
      <p:sp>
        <p:nvSpPr>
          <p:cNvPr id="19149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Контрола задатака за штампање</a:t>
            </a:r>
          </a:p>
        </p:txBody>
      </p:sp>
      <p:sp>
        <p:nvSpPr>
          <p:cNvPr id="1925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925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DC4B89-FE33-4A5A-B554-D5426ACA8243}" type="slidenum">
              <a:rPr lang="en-US" smtClean="0"/>
              <a:pPr/>
              <a:t>37</a:t>
            </a:fld>
            <a:endParaRPr lang="en-US" smtClean="0"/>
          </a:p>
        </p:txBody>
      </p:sp>
      <p:pic>
        <p:nvPicPr>
          <p:cNvPr id="192517" name="Content Placeholder 5" descr="http://support.hp.com/doc-images/719/c0460898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2205038"/>
            <a:ext cx="7313612" cy="2914650"/>
          </a:xfrm>
        </p:spPr>
      </p:pic>
      <p:sp>
        <p:nvSpPr>
          <p:cNvPr id="19251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itle 1"/>
          <p:cNvSpPr>
            <a:spLocks noGrp="1"/>
          </p:cNvSpPr>
          <p:nvPr>
            <p:ph type="title"/>
          </p:nvPr>
        </p:nvSpPr>
        <p:spPr>
          <a:xfrm>
            <a:off x="414866" y="130175"/>
            <a:ext cx="8729133" cy="1143000"/>
          </a:xfrm>
        </p:spPr>
        <p:txBody>
          <a:bodyPr/>
          <a:lstStyle/>
          <a:p>
            <a:pPr eaLnBrk="1" hangingPunct="1"/>
            <a:r>
              <a:rPr lang="en-US" sz="3400" smtClean="0"/>
              <a:t>Различите верзије изгледа иконица – велика могућност персонализације</a:t>
            </a:r>
          </a:p>
        </p:txBody>
      </p:sp>
      <p:sp>
        <p:nvSpPr>
          <p:cNvPr id="1648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648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86C0ADE-F265-4B78-8F61-FB9F01094CFE}" type="slidenum">
              <a:rPr lang="en-US" smtClean="0"/>
              <a:pPr/>
              <a:t>4</a:t>
            </a:fld>
            <a:endParaRPr lang="en-US" smtClean="0"/>
          </a:p>
        </p:txBody>
      </p:sp>
      <p:pic>
        <p:nvPicPr>
          <p:cNvPr id="164869" name="Content Placeholder 5" descr="http://my-smashing.smashingapps.netdna-cdn.com/wp-content/uploads/2009/03/windows-7-base-icon-set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97000" y="1728788"/>
            <a:ext cx="6350000" cy="4267200"/>
          </a:xfrm>
        </p:spPr>
      </p:pic>
      <p:sp>
        <p:nvSpPr>
          <p:cNvPr id="1648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4C7A-0429-4BBB-97BE-551F88A77C19}" type="slidenum">
              <a:rPr lang="en-US"/>
              <a:pPr/>
              <a:t>5</a:t>
            </a:fld>
            <a:endParaRPr lang="en-US"/>
          </a:p>
        </p:txBody>
      </p:sp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Типови датотека</a:t>
            </a:r>
            <a:endParaRPr lang="sr-Latn-CS"/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4270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963" y="1763713"/>
            <a:ext cx="3844925" cy="403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70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5425" y="2273300"/>
            <a:ext cx="4911725" cy="290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03B92-77C6-4F50-AE60-36AD50B4053F}" type="slidenum">
              <a:rPr lang="en-US"/>
              <a:pPr/>
              <a:t>6</a:t>
            </a:fld>
            <a:endParaRPr lang="en-US"/>
          </a:p>
        </p:txBody>
      </p:sp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Типови датотека</a:t>
            </a:r>
            <a:endParaRPr lang="sr-Latn-CS"/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000" b="1"/>
              <a:t>Pdf </a:t>
            </a:r>
            <a:r>
              <a:rPr lang="sr-Latn-CS" sz="2000"/>
              <a:t>је формат намењен документима које треба штампати, у том формату се испоручују електронске књиге, упутства итд... отвара се Acrobat Reader-ом</a:t>
            </a:r>
            <a:endParaRPr lang="sr-Latn-CS" sz="2000" b="1"/>
          </a:p>
          <a:p>
            <a:r>
              <a:rPr lang="sr-Latn-CS" sz="2000" b="1"/>
              <a:t>Doc </a:t>
            </a:r>
            <a:r>
              <a:rPr lang="sr-Latn-CS" sz="2000"/>
              <a:t>и </a:t>
            </a:r>
            <a:r>
              <a:rPr lang="sr-Latn-CS" sz="2000" b="1"/>
              <a:t>rtf </a:t>
            </a:r>
            <a:r>
              <a:rPr lang="sr-Latn-CS" sz="2000"/>
              <a:t>формате отвара MS Word</a:t>
            </a:r>
            <a:endParaRPr lang="sr-Latn-CS" sz="2000" b="1"/>
          </a:p>
          <a:p>
            <a:r>
              <a:rPr lang="sr-Latn-CS" sz="2000" b="1"/>
              <a:t>Xls </a:t>
            </a:r>
            <a:r>
              <a:rPr lang="sr-Latn-CS" sz="2000"/>
              <a:t>је формат који отвара MS Excel (табеларне калкулације)</a:t>
            </a:r>
            <a:endParaRPr lang="sr-Latn-CS" sz="2000" b="1"/>
          </a:p>
          <a:p>
            <a:r>
              <a:rPr lang="sr-Latn-CS" sz="2000" b="1"/>
              <a:t>Bmp</a:t>
            </a:r>
            <a:r>
              <a:rPr lang="sr-Latn-CS" sz="2000"/>
              <a:t>, </a:t>
            </a:r>
            <a:r>
              <a:rPr lang="sr-Latn-CS" sz="2000" b="1"/>
              <a:t>jpg </a:t>
            </a:r>
            <a:r>
              <a:rPr lang="sr-Latn-CS" sz="2000"/>
              <a:t>и </a:t>
            </a:r>
            <a:r>
              <a:rPr lang="sr-Latn-CS" sz="2000" b="1"/>
              <a:t>gif </a:t>
            </a:r>
            <a:r>
              <a:rPr lang="sr-Latn-CS" sz="2000"/>
              <a:t>су уобичајени формати за слике и цртеже.</a:t>
            </a:r>
            <a:endParaRPr lang="sr-Latn-CS" sz="2000" b="1"/>
          </a:p>
          <a:p>
            <a:r>
              <a:rPr lang="sr-Latn-CS" sz="2000" b="1"/>
              <a:t>Mdb </a:t>
            </a:r>
            <a:r>
              <a:rPr lang="sr-Latn-CS" sz="2000"/>
              <a:t>је формат база података</a:t>
            </a:r>
            <a:endParaRPr lang="sr-Latn-CS" sz="2000" b="1"/>
          </a:p>
          <a:p>
            <a:r>
              <a:rPr lang="sr-Latn-CS" sz="2000" b="1"/>
              <a:t>Ppt </a:t>
            </a:r>
            <a:r>
              <a:rPr lang="sr-Latn-CS" sz="2000"/>
              <a:t>је Power Point презентација</a:t>
            </a:r>
            <a:endParaRPr lang="sr-Latn-CS" sz="2000" b="1"/>
          </a:p>
          <a:p>
            <a:r>
              <a:rPr lang="sr-Latn-CS" sz="2000" b="1"/>
              <a:t>Avi </a:t>
            </a:r>
            <a:r>
              <a:rPr lang="sr-Latn-CS" sz="2000"/>
              <a:t>је формат за филмове</a:t>
            </a:r>
            <a:endParaRPr lang="sr-Latn-CS" sz="2000" b="1"/>
          </a:p>
          <a:p>
            <a:r>
              <a:rPr lang="sr-Latn-CS" sz="2000" b="1"/>
              <a:t>Wav </a:t>
            </a:r>
            <a:r>
              <a:rPr lang="sr-Latn-CS" sz="2000"/>
              <a:t>је формат звучних записа</a:t>
            </a:r>
            <a:endParaRPr lang="sr-Latn-CS" sz="2000" b="1"/>
          </a:p>
          <a:p>
            <a:r>
              <a:rPr lang="sr-Latn-CS" sz="2000" b="1"/>
              <a:t>Html </a:t>
            </a:r>
            <a:r>
              <a:rPr lang="sr-Latn-CS" sz="2000"/>
              <a:t>је формат хипертекста, тј. формат у коме су рађене странице на World Wide Web-u</a:t>
            </a:r>
            <a:endParaRPr lang="sr-Latn-CS" sz="2000" b="1"/>
          </a:p>
          <a:p>
            <a:r>
              <a:rPr lang="sr-Latn-CS" sz="2000" b="1"/>
              <a:t>Zip </a:t>
            </a:r>
            <a:r>
              <a:rPr lang="sr-Latn-CS" sz="2000"/>
              <a:t>и </a:t>
            </a:r>
            <a:r>
              <a:rPr lang="sr-Latn-CS" sz="2000" b="1"/>
              <a:t>rar </a:t>
            </a:r>
            <a:r>
              <a:rPr lang="sr-Latn-CS" sz="2000"/>
              <a:t>су формати компримованих датотека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Пребројавање датотека</a:t>
            </a:r>
          </a:p>
        </p:txBody>
      </p:sp>
      <p:sp>
        <p:nvSpPr>
          <p:cNvPr id="1658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658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9BA62D-0390-4EB5-AB62-968D69646F8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6589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escription: 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366" y="1428432"/>
            <a:ext cx="7546234" cy="481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Пребројавање датотека</a:t>
            </a:r>
          </a:p>
        </p:txBody>
      </p:sp>
      <p:sp>
        <p:nvSpPr>
          <p:cNvPr id="1658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658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9BA62D-0390-4EB5-AB62-968D69646F83}" type="slidenum">
              <a:rPr lang="en-US" smtClean="0"/>
              <a:pPr/>
              <a:t>8</a:t>
            </a:fld>
            <a:endParaRPr lang="en-US" smtClean="0"/>
          </a:p>
        </p:txBody>
      </p:sp>
      <p:pic>
        <p:nvPicPr>
          <p:cNvPr id="165893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8538" y="1357313"/>
            <a:ext cx="4967287" cy="5040312"/>
          </a:xfrm>
        </p:spPr>
      </p:pic>
      <p:sp>
        <p:nvSpPr>
          <p:cNvPr id="16589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2684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Ручно пребројавање фајлова - селектовање</a:t>
            </a:r>
            <a:endParaRPr lang="en-US"/>
          </a:p>
        </p:txBody>
      </p:sp>
      <p:sp>
        <p:nvSpPr>
          <p:cNvPr id="1669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Базичне вештине у информатици</a:t>
            </a:r>
            <a:endParaRPr lang="en-US" smtClean="0"/>
          </a:p>
        </p:txBody>
      </p:sp>
      <p:sp>
        <p:nvSpPr>
          <p:cNvPr id="1669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27C1A4A-0626-42AD-BD58-AD5B094676C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6691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6691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39863"/>
            <a:ext cx="7994650" cy="491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9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4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115</TotalTime>
  <Words>1025</Words>
  <Application>Microsoft Office PowerPoint</Application>
  <PresentationFormat>On-screen Show (4:3)</PresentationFormat>
  <Paragraphs>168</Paragraphs>
  <Slides>37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FIT slajd predavanja</vt:lpstr>
      <vt:lpstr>      WINDOWS 7</vt:lpstr>
      <vt:lpstr>Подешавање опција за приказ фолдера</vt:lpstr>
      <vt:lpstr>Одабир приказа скривених података и екстензија фајлова</vt:lpstr>
      <vt:lpstr>Различите верзије изгледа иконица – велика могућност персонализације</vt:lpstr>
      <vt:lpstr>Типови датотека</vt:lpstr>
      <vt:lpstr>Типови датотека</vt:lpstr>
      <vt:lpstr>Пребројавање датотека</vt:lpstr>
      <vt:lpstr>Пребројавање датотека</vt:lpstr>
      <vt:lpstr>Ручно пребројавање фајлова - селектовање</vt:lpstr>
      <vt:lpstr>Ручно пребројавање фајлова</vt:lpstr>
      <vt:lpstr>Приказ колона са додатним детаљима о фајловима</vt:lpstr>
      <vt:lpstr>Додавање нових колона са подацима о фајловима</vt:lpstr>
      <vt:lpstr>Сортирање фајлова</vt:lpstr>
      <vt:lpstr>Промена назива датотека и директоријума</vt:lpstr>
      <vt:lpstr>Одабир програма за отварање фајла</vt:lpstr>
      <vt:lpstr>Селектовање фајлова који нису један поред другог (Ctrl+одабир), њихово копирање (Ctrl+C) и лепљење (Ctrl+V)</vt:lpstr>
      <vt:lpstr>Опције за копирање код већ присутних истоимених фајлова у задатом фолдеру</vt:lpstr>
      <vt:lpstr>Нарезивање дискова</vt:lpstr>
      <vt:lpstr>Брисање фајлова</vt:lpstr>
      <vt:lpstr>Враћање обрисаних фајлова</vt:lpstr>
      <vt:lpstr>Пражњење канте за отпатке</vt:lpstr>
      <vt:lpstr>Подешавање канте за отпатке</vt:lpstr>
      <vt:lpstr>Претрага из старт менија</vt:lpstr>
      <vt:lpstr>Отварање прозора за детаљнију претрагу</vt:lpstr>
      <vt:lpstr>Control Panel &gt; Change how Windows Searches</vt:lpstr>
      <vt:lpstr>Опције напредне претраге</vt:lpstr>
      <vt:lpstr>Недавно коришћени фајлови - приказ</vt:lpstr>
      <vt:lpstr>Опције за приказивање недавно коришћених фајлова</vt:lpstr>
      <vt:lpstr>Недавно коришћени фајлови - подешавања</vt:lpstr>
      <vt:lpstr>Компресовање фајлова</vt:lpstr>
      <vt:lpstr>Компресовање фајлова – опцијом: Send to</vt:lpstr>
      <vt:lpstr>Декомпресовање фајлова</vt:lpstr>
      <vt:lpstr>Декомпресовање фајлова – без отварања зипованог фолдера</vt:lpstr>
      <vt:lpstr>Штампање – приказ активног уређаја</vt:lpstr>
      <vt:lpstr>Опције за штампање – пример MS Word</vt:lpstr>
      <vt:lpstr>Опције штампања</vt:lpstr>
      <vt:lpstr>Контрола задатака за штампање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159</cp:revision>
  <dcterms:created xsi:type="dcterms:W3CDTF">2006-09-26T20:52:51Z</dcterms:created>
  <dcterms:modified xsi:type="dcterms:W3CDTF">2018-10-30T14:36:32Z</dcterms:modified>
</cp:coreProperties>
</file>